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8768-2507-43E9-92F3-AD7522F239F5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B637-11C4-481E-9E27-1FE0436BE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8768-2507-43E9-92F3-AD7522F239F5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B637-11C4-481E-9E27-1FE0436BE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3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8768-2507-43E9-92F3-AD7522F239F5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B637-11C4-481E-9E27-1FE0436BE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59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8768-2507-43E9-92F3-AD7522F239F5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B637-11C4-481E-9E27-1FE0436BE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83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8768-2507-43E9-92F3-AD7522F239F5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B637-11C4-481E-9E27-1FE0436BE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0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8768-2507-43E9-92F3-AD7522F239F5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B637-11C4-481E-9E27-1FE0436BE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6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8768-2507-43E9-92F3-AD7522F239F5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B637-11C4-481E-9E27-1FE0436BE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57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8768-2507-43E9-92F3-AD7522F239F5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B637-11C4-481E-9E27-1FE0436BE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7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8768-2507-43E9-92F3-AD7522F239F5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B637-11C4-481E-9E27-1FE0436BE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69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8768-2507-43E9-92F3-AD7522F239F5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B637-11C4-481E-9E27-1FE0436BE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9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8768-2507-43E9-92F3-AD7522F239F5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B637-11C4-481E-9E27-1FE0436BE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32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68768-2507-43E9-92F3-AD7522F239F5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B637-11C4-481E-9E27-1FE0436BE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169195"/>
              </p:ext>
            </p:extLst>
          </p:nvPr>
        </p:nvGraphicFramePr>
        <p:xfrm>
          <a:off x="143693" y="476794"/>
          <a:ext cx="5177702" cy="6253023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245095"/>
                <a:gridCol w="1973179"/>
                <a:gridCol w="1959428"/>
              </a:tblGrid>
              <a:tr h="893289"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atin typeface="Bernard MT Condensed" panose="02050806060905020404" pitchFamily="18" charset="0"/>
                      </a:endParaRPr>
                    </a:p>
                    <a:p>
                      <a:pPr algn="ctr"/>
                      <a:r>
                        <a:rPr lang="en-US" sz="1600" dirty="0" smtClean="0">
                          <a:latin typeface="Bernard MT Condensed" panose="02050806060905020404" pitchFamily="18" charset="0"/>
                        </a:rPr>
                        <a:t>Monday</a:t>
                      </a:r>
                      <a:endParaRPr lang="en-US" sz="1600" dirty="0">
                        <a:latin typeface="Bernard MT Condensed" panose="020508060609050204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932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Bernard MT Condensed" panose="02050806060905020404" pitchFamily="18" charset="0"/>
                        </a:rPr>
                        <a:t>Tuesday</a:t>
                      </a:r>
                    </a:p>
                    <a:p>
                      <a:pPr algn="ctr"/>
                      <a:endParaRPr lang="en-US" sz="1600" dirty="0">
                        <a:latin typeface="Bernard MT Condensed" panose="020508060609050204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932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Bernard MT Condensed" panose="02050806060905020404" pitchFamily="18" charset="0"/>
                        </a:rPr>
                        <a:t>Wednesday</a:t>
                      </a:r>
                      <a:endParaRPr lang="en-US" sz="1600" dirty="0">
                        <a:latin typeface="Bernard MT Condensed" panose="020508060609050204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932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Bernard MT Condensed" panose="02050806060905020404" pitchFamily="18" charset="0"/>
                        </a:rPr>
                        <a:t>Thursday</a:t>
                      </a:r>
                      <a:endParaRPr lang="en-US" sz="1600" dirty="0">
                        <a:latin typeface="Bernard MT Condensed" panose="020508060609050204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932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Bernard MT Condensed" panose="02050806060905020404" pitchFamily="18" charset="0"/>
                        </a:rPr>
                        <a:t>Friday</a:t>
                      </a:r>
                      <a:endParaRPr lang="en-US" sz="1600" dirty="0">
                        <a:latin typeface="Bernard MT Condensed" panose="020508060609050204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932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Bernard MT Condensed" panose="02050806060905020404" pitchFamily="18" charset="0"/>
                        </a:rPr>
                        <a:t>Saturday</a:t>
                      </a:r>
                      <a:endParaRPr lang="en-US" sz="1600" dirty="0">
                        <a:latin typeface="Bernard MT Condensed" panose="020508060609050204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932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Bernard MT Condensed" panose="02050806060905020404" pitchFamily="18" charset="0"/>
                        </a:rPr>
                        <a:t>Sunday</a:t>
                      </a:r>
                      <a:endParaRPr lang="en-US" sz="1600" dirty="0">
                        <a:latin typeface="Bernard MT Condensed" panose="020508060609050204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28774" y="98910"/>
            <a:ext cx="1339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Bernard MT Condensed" panose="02050806060905020404" pitchFamily="18" charset="0"/>
              </a:rPr>
              <a:t>Dinner Week #1</a:t>
            </a:r>
            <a:endParaRPr lang="en-US" sz="1400" b="1" dirty="0">
              <a:solidFill>
                <a:prstClr val="black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32239" y="98909"/>
            <a:ext cx="1153887" cy="2876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Bernard MT Condensed" panose="02050806060905020404" pitchFamily="18" charset="0"/>
              </a:rPr>
              <a:t>Shopping List</a:t>
            </a:r>
            <a:endParaRPr lang="en-US" sz="1200" dirty="0">
              <a:solidFill>
                <a:prstClr val="black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26137" y="476794"/>
            <a:ext cx="3366089" cy="6291858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 smtClean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83471" y="98909"/>
            <a:ext cx="1448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Bernard MT Condensed" panose="02050806060905020404" pitchFamily="18" charset="0"/>
              </a:rPr>
              <a:t>Dinner Week #2</a:t>
            </a:r>
            <a:endParaRPr lang="en-US" sz="1400" b="1" dirty="0">
              <a:solidFill>
                <a:prstClr val="black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0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1532</TotalTime>
  <Words>17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Bernard MT Condensed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ltrocchio</dc:creator>
  <cp:lastModifiedBy>ltrocchio</cp:lastModifiedBy>
  <cp:revision>11</cp:revision>
  <dcterms:created xsi:type="dcterms:W3CDTF">2015-08-09T18:38:13Z</dcterms:created>
  <dcterms:modified xsi:type="dcterms:W3CDTF">2017-08-21T15:08:19Z</dcterms:modified>
</cp:coreProperties>
</file>